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823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894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73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1706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0962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680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282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9037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789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01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272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126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1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0254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295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4084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BF8F8-0792-44CB-80FA-ED9D021F0A1E}" type="datetimeFigureOut">
              <a:rPr lang="ro-RO" smtClean="0"/>
              <a:t>13.06.2022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9709CF-98D1-4535-9C35-698BA9F51F7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928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creator.com/" TargetMode="External"/><Relationship Id="rId2" Type="http://schemas.openxmlformats.org/officeDocument/2006/relationships/hyperlink" Target="https://www.voki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00515" y="2174648"/>
            <a:ext cx="8236857" cy="757237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10229" y="148128"/>
            <a:ext cx="9144000" cy="1655762"/>
          </a:xfrm>
        </p:spPr>
        <p:txBody>
          <a:bodyPr/>
          <a:lstStyle/>
          <a:p>
            <a:pPr algn="ctr"/>
            <a:r>
              <a:rPr lang="ro-RO" b="1" dirty="0" smtClean="0"/>
              <a:t>Erasmus+course</a:t>
            </a:r>
          </a:p>
          <a:p>
            <a:pPr algn="ctr"/>
            <a:r>
              <a:rPr lang="ro-RO" b="1" dirty="0" smtClean="0"/>
              <a:t>KA1 staff mobility</a:t>
            </a:r>
            <a:endParaRPr lang="ro-R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05427" y="1434264"/>
            <a:ext cx="752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latin typeface="Algerian" panose="04020705040A02060702" pitchFamily="82" charset="0"/>
              </a:rPr>
              <a:t>Construirea unui mediu pozitiv de învățare-managementul clasei de elevi,abilități de comunicare,metode eficiente de predare -învățare  </a:t>
            </a:r>
          </a:p>
          <a:p>
            <a:pPr algn="ctr"/>
            <a:r>
              <a:rPr lang="ro-RO" b="1" dirty="0" smtClean="0">
                <a:latin typeface="Algerian" panose="04020705040A02060702" pitchFamily="82" charset="0"/>
              </a:rPr>
              <a:t>(19 -24 martie 2022)</a:t>
            </a:r>
            <a:endParaRPr lang="ro-RO" b="1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057" y="5297714"/>
            <a:ext cx="297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Cipru-Limassol,2022</a:t>
            </a:r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99" y="2931885"/>
            <a:ext cx="4354286" cy="3266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800" y="3018971"/>
            <a:ext cx="35705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Participanți:</a:t>
            </a:r>
          </a:p>
          <a:p>
            <a:r>
              <a:rPr lang="ro-RO" sz="1400" dirty="0" smtClean="0"/>
              <a:t>Macovei Carmen</a:t>
            </a:r>
          </a:p>
          <a:p>
            <a:r>
              <a:rPr lang="ro-RO" sz="1400" dirty="0" smtClean="0"/>
              <a:t>Miron Ștefan</a:t>
            </a:r>
          </a:p>
          <a:p>
            <a:r>
              <a:rPr lang="ro-RO" sz="1400" dirty="0" smtClean="0"/>
              <a:t>Rotaru Elena</a:t>
            </a:r>
          </a:p>
          <a:p>
            <a:r>
              <a:rPr lang="ro-RO" sz="1400" dirty="0" smtClean="0"/>
              <a:t>Buneanu Roxana</a:t>
            </a:r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val="252308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48" y="208418"/>
            <a:ext cx="4598609" cy="3880773"/>
          </a:xfrm>
        </p:spPr>
        <p:txBody>
          <a:bodyPr/>
          <a:lstStyle/>
          <a:p>
            <a:r>
              <a:rPr lang="ro-RO" dirty="0" smtClean="0"/>
              <a:t>Activități comune în aer liber și la muzee cu participanți din Croația,Portugalia,Cehia,Spania,Grecia,Croația.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9" y="1879599"/>
            <a:ext cx="4062797" cy="304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37" y="0"/>
            <a:ext cx="2949121" cy="3932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09" y="973340"/>
            <a:ext cx="3646812" cy="4860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92" y="3843705"/>
            <a:ext cx="3921137" cy="29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125580" cy="47897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Cursul a abordat aspecte legate de:</a:t>
            </a:r>
            <a:b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1.Importanța crării unui mediu pozitiv de învățare;</a:t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2.Importanța activităților de grup în dezvoltarea elevilor și însușirea cunoștințelor specifice disciplinelor;</a:t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3.Despre importanța unei rutine în managementul clasei de elevi;</a:t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4.Importanța relației elev-profesor;</a:t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5.Managementul timpului în activitatea didactică;</a:t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6.Managementul stresului în procesul de predare-învățare;</a:t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7.Managementul activităților interculturale;</a:t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8.Gestionarea problemelor de comportament la nivelul clasei de elevi.</a:t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563" y="849085"/>
            <a:ext cx="3434443" cy="45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7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1077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1661885"/>
            <a:ext cx="3951515" cy="5268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49" y="1661885"/>
            <a:ext cx="3603172" cy="4804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10" y="0"/>
            <a:ext cx="3592286" cy="4789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53714" y="406400"/>
            <a:ext cx="302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Idei de activități ce pot fi desfășurate la clasă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640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</a:rPr>
              <a:t>Instrumente T.I.C. pentru activități creative</a:t>
            </a:r>
            <a:endParaRPr lang="ro-RO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Generator de code QR:https://www.qr-code-generator.com  </a:t>
            </a:r>
          </a:p>
          <a:p>
            <a:r>
              <a:rPr lang="ro-RO" dirty="0" smtClean="0"/>
              <a:t>Voki.com  </a:t>
            </a:r>
            <a:r>
              <a:rPr lang="ro-RO" dirty="0" smtClean="0">
                <a:hlinkClick r:id="rId2"/>
              </a:rPr>
              <a:t>https://www.voki.com/</a:t>
            </a:r>
            <a:endParaRPr lang="ro-RO" dirty="0" smtClean="0"/>
          </a:p>
          <a:p>
            <a:r>
              <a:rPr lang="ro-RO" dirty="0" smtClean="0"/>
              <a:t>Book Creator </a:t>
            </a:r>
            <a:r>
              <a:rPr lang="ro-RO" dirty="0" smtClean="0">
                <a:hlinkClick r:id="rId3"/>
              </a:rPr>
              <a:t>https://bookcreator.com/</a:t>
            </a:r>
            <a:endParaRPr lang="ro-RO" dirty="0" smtClean="0"/>
          </a:p>
          <a:p>
            <a:endParaRPr lang="ro-RO" dirty="0" smtClean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21" y="1690914"/>
            <a:ext cx="3679371" cy="49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671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90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Algerian</vt:lpstr>
      <vt:lpstr>Arial</vt:lpstr>
      <vt:lpstr>Times New Roman</vt:lpstr>
      <vt:lpstr>Trebuchet MS</vt:lpstr>
      <vt:lpstr>Wingdings</vt:lpstr>
      <vt:lpstr>Wingdings 3</vt:lpstr>
      <vt:lpstr>Facet</vt:lpstr>
      <vt:lpstr> </vt:lpstr>
      <vt:lpstr>PowerPoint Presentation</vt:lpstr>
      <vt:lpstr>Cursul a abordat aspecte legate de:  1.Importanța crării unui mediu pozitiv de învățare; 2.Importanța activităților de grup în dezvoltarea elevilor și însușirea cunoștințelor specifice disciplinelor; 3.Despre importanța unei rutine în managementul clasei de elevi; 4.Importanța relației elev-profesor; 5.Managementul timpului în activitatea didactică; 6.Managementul stresului în procesul de predare-învățare; 7.Managementul activităților interculturale; 8.Gestionarea problemelor de comportament la nivelul clasei de elevi.    </vt:lpstr>
      <vt:lpstr>PowerPoint Presentation</vt:lpstr>
      <vt:lpstr>Instrumente T.I.C. pentru activități creative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account</dc:creator>
  <cp:lastModifiedBy>Microsoft account</cp:lastModifiedBy>
  <cp:revision>12</cp:revision>
  <dcterms:created xsi:type="dcterms:W3CDTF">2022-06-01T17:24:57Z</dcterms:created>
  <dcterms:modified xsi:type="dcterms:W3CDTF">2022-06-13T06:27:46Z</dcterms:modified>
</cp:coreProperties>
</file>