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8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3823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8894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2734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11706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096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06808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22821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9037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1789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2018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8272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91266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711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02546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02957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4084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F8F8-0792-44CB-80FA-ED9D021F0A1E}" type="datetimeFigureOut">
              <a:rPr lang="ro-RO" smtClean="0"/>
              <a:t>13.06.2022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9709CF-98D1-4535-9C35-698BA9F51F7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5928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creator.com/" TargetMode="External"/><Relationship Id="rId2" Type="http://schemas.openxmlformats.org/officeDocument/2006/relationships/hyperlink" Target="https://www.voki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300515" y="2174648"/>
            <a:ext cx="8236857" cy="757237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/>
            </a:r>
            <a:br>
              <a:rPr lang="ro-RO" dirty="0" smtClean="0"/>
            </a:b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010229" y="148128"/>
            <a:ext cx="9144000" cy="1655762"/>
          </a:xfrm>
        </p:spPr>
        <p:txBody>
          <a:bodyPr/>
          <a:lstStyle/>
          <a:p>
            <a:pPr algn="ctr"/>
            <a:r>
              <a:rPr lang="ro-RO" b="1" dirty="0" smtClean="0"/>
              <a:t>Erasmus+course</a:t>
            </a:r>
          </a:p>
          <a:p>
            <a:pPr algn="ctr"/>
            <a:r>
              <a:rPr lang="ro-RO" b="1" dirty="0" smtClean="0"/>
              <a:t>KA1 staff mobility</a:t>
            </a:r>
            <a:endParaRPr lang="ro-RO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05427" y="1434264"/>
            <a:ext cx="7525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 smtClean="0">
                <a:latin typeface="Algerian" panose="04020705040A02060702" pitchFamily="82" charset="0"/>
              </a:rPr>
              <a:t>Construirea unui mediu pozitiv de învățare-managementul clasei de elevi,abilități de comunicare,metode eficiente de predare -învățare  </a:t>
            </a:r>
          </a:p>
          <a:p>
            <a:pPr algn="ctr"/>
            <a:r>
              <a:rPr lang="ro-RO" b="1" dirty="0" smtClean="0">
                <a:latin typeface="Algerian" panose="04020705040A02060702" pitchFamily="82" charset="0"/>
              </a:rPr>
              <a:t>(19 -24 martie 2022)</a:t>
            </a:r>
            <a:endParaRPr lang="ro-RO" b="1" dirty="0">
              <a:latin typeface="Algerian" panose="04020705040A02060702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4057" y="5297714"/>
            <a:ext cx="297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Cipru-Limassol,2022</a:t>
            </a:r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99" y="2931885"/>
            <a:ext cx="4354286" cy="32666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2800" y="3018971"/>
            <a:ext cx="357051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Participanți:</a:t>
            </a:r>
          </a:p>
          <a:p>
            <a:r>
              <a:rPr lang="ro-RO" sz="1400" dirty="0" smtClean="0"/>
              <a:t>Macovei Carmen</a:t>
            </a:r>
          </a:p>
          <a:p>
            <a:r>
              <a:rPr lang="ro-RO" sz="1400" dirty="0" smtClean="0"/>
              <a:t>Miron Ștefan</a:t>
            </a:r>
          </a:p>
          <a:p>
            <a:r>
              <a:rPr lang="ro-RO" sz="1400" dirty="0" smtClean="0"/>
              <a:t>Rotaru Elena</a:t>
            </a:r>
          </a:p>
          <a:p>
            <a:r>
              <a:rPr lang="ro-RO" sz="1400" dirty="0" smtClean="0"/>
              <a:t>Buneanu Roxana</a:t>
            </a:r>
            <a:endParaRPr lang="ro-RO" sz="1400" dirty="0"/>
          </a:p>
        </p:txBody>
      </p:sp>
    </p:spTree>
    <p:extLst>
      <p:ext uri="{BB962C8B-B14F-4D97-AF65-F5344CB8AC3E}">
        <p14:creationId xmlns:p14="http://schemas.microsoft.com/office/powerpoint/2010/main" val="252308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48" y="208418"/>
            <a:ext cx="4598609" cy="3880773"/>
          </a:xfrm>
        </p:spPr>
        <p:txBody>
          <a:bodyPr/>
          <a:lstStyle/>
          <a:p>
            <a:r>
              <a:rPr lang="ro-RO" dirty="0" smtClean="0"/>
              <a:t>Activități comune în aer liber și la muzee cu participanți din Croația,Portugalia,Cehia,Spania,Grecia,Croația.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29" y="1879599"/>
            <a:ext cx="4062797" cy="3048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37" y="0"/>
            <a:ext cx="2949121" cy="39321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209" y="973340"/>
            <a:ext cx="3646812" cy="48605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492" y="3843705"/>
            <a:ext cx="3921137" cy="29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64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125580" cy="478971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Cursul a abordat aspecte legate de:</a:t>
            </a:r>
            <a:br>
              <a:rPr lang="ro-RO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1.Importanța crării unui mediu pozitiv de învățare;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2.Importanța activităților de grup în dezvoltarea elevilor și însușirea cunoștințelor specifice disciplinelor;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3.Despre importanța unei rutine în managementul clasei de elevi;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4.Importanța relației elev-profesor;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5.Managementul timpului în activitatea didactică;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6.Managementul stresului în procesul de predare-învățare;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7.Managementul activităților interculturale;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8.Gestionarea problemelor de comportament la nivelul clasei de elevi.</a:t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63" y="849085"/>
            <a:ext cx="3434443" cy="457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74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11077" cy="38814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485" y="1661885"/>
            <a:ext cx="3951515" cy="5268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49" y="1661885"/>
            <a:ext cx="3603172" cy="4804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0" y="0"/>
            <a:ext cx="3592286" cy="47897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853714" y="406400"/>
            <a:ext cx="302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Idei de activități ce pot fi desfășurate la clasă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64091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400" b="1" dirty="0" smtClean="0">
                <a:solidFill>
                  <a:schemeClr val="tx1"/>
                </a:solidFill>
              </a:rPr>
              <a:t>Instrumente T.I.C. pentru activități creative</a:t>
            </a:r>
            <a:endParaRPr lang="ro-RO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Generator de code QR:https://www.qr-code-generator.com  </a:t>
            </a:r>
          </a:p>
          <a:p>
            <a:r>
              <a:rPr lang="ro-RO" dirty="0" smtClean="0"/>
              <a:t>Voki.com  </a:t>
            </a:r>
            <a:r>
              <a:rPr lang="ro-RO" dirty="0" smtClean="0">
                <a:hlinkClick r:id="rId2"/>
              </a:rPr>
              <a:t>https://www.voki.com/</a:t>
            </a:r>
            <a:endParaRPr lang="ro-RO" dirty="0" smtClean="0"/>
          </a:p>
          <a:p>
            <a:r>
              <a:rPr lang="ro-RO" dirty="0" smtClean="0"/>
              <a:t>Book Creator </a:t>
            </a:r>
            <a:r>
              <a:rPr lang="ro-RO" dirty="0" smtClean="0">
                <a:hlinkClick r:id="rId3"/>
              </a:rPr>
              <a:t>https://bookcreator.com/</a:t>
            </a:r>
            <a:endParaRPr lang="ro-RO" dirty="0" smtClean="0"/>
          </a:p>
          <a:p>
            <a:endParaRPr lang="ro-RO" dirty="0" smtClean="0"/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521" y="1690914"/>
            <a:ext cx="3679371" cy="490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671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</TotalTime>
  <Words>90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Algerian</vt:lpstr>
      <vt:lpstr>Arial</vt:lpstr>
      <vt:lpstr>Times New Roman</vt:lpstr>
      <vt:lpstr>Trebuchet MS</vt:lpstr>
      <vt:lpstr>Wingdings</vt:lpstr>
      <vt:lpstr>Wingdings 3</vt:lpstr>
      <vt:lpstr>Facet</vt:lpstr>
      <vt:lpstr> </vt:lpstr>
      <vt:lpstr>PowerPoint Presentation</vt:lpstr>
      <vt:lpstr>Cursul a abordat aspecte legate de:  1.Importanța crării unui mediu pozitiv de învățare; 2.Importanța activităților de grup în dezvoltarea elevilor și însușirea cunoștințelor specifice disciplinelor; 3.Despre importanța unei rutine în managementul clasei de elevi; 4.Importanța relației elev-profesor; 5.Managementul timpului în activitatea didactică; 6.Managementul stresului în procesul de predare-învățare; 7.Managementul activităților interculturale; 8.Gestionarea problemelor de comportament la nivelul clasei de elevi.    </vt:lpstr>
      <vt:lpstr>PowerPoint Presentation</vt:lpstr>
      <vt:lpstr>Instrumente T.I.C. pentru activități creative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Microsoft account</dc:creator>
  <cp:lastModifiedBy>Microsoft account</cp:lastModifiedBy>
  <cp:revision>12</cp:revision>
  <dcterms:created xsi:type="dcterms:W3CDTF">2022-06-01T17:24:57Z</dcterms:created>
  <dcterms:modified xsi:type="dcterms:W3CDTF">2022-06-13T06:27:46Z</dcterms:modified>
</cp:coreProperties>
</file>